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6" r:id="rId16"/>
    <p:sldId id="299" r:id="rId17"/>
    <p:sldId id="300" r:id="rId18"/>
    <p:sldId id="301" r:id="rId19"/>
    <p:sldId id="302" r:id="rId20"/>
    <p:sldId id="303" r:id="rId21"/>
    <p:sldId id="30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71" d="100"/>
          <a:sy n="71" d="100"/>
        </p:scale>
        <p:origin x="2584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9117" y="0"/>
            <a:ext cx="10312275" cy="7623384"/>
            <a:chOff x="1979117" y="0"/>
            <a:chExt cx="10312275" cy="7623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" b="5432"/>
            <a:stretch/>
          </p:blipFill>
          <p:spPr>
            <a:xfrm>
              <a:off x="2994781" y="0"/>
              <a:ext cx="6530218" cy="648546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9117" y="955186"/>
              <a:ext cx="10312275" cy="6668198"/>
              <a:chOff x="1826717" y="802786"/>
              <a:chExt cx="10312275" cy="666819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 rot="16200000" flipH="1">
                    <a:off x="-119094" y="2748597"/>
                    <a:ext cx="4907286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000" b="1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3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a:rPr lang="el-GR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sz="30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sz="3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sz="3000" b="1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3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sz="3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3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-119094" y="2748597"/>
                    <a:ext cx="4907286" cy="101566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7831" t="-3727" r="-18072" b="-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986822" y="0"/>
            <a:ext cx="9007793" cy="6858000"/>
            <a:chOff x="-2986822" y="0"/>
            <a:chExt cx="9007793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986822" y="0"/>
              <a:ext cx="9007793" cy="6858000"/>
              <a:chOff x="-2986822" y="0"/>
              <a:chExt cx="9007793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28257" y="0"/>
                <a:ext cx="8821629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-2526298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3664479" y="14665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8949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290922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-731443" y="13141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2152742" y="1314152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26298" y="6172525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3445451" y="4709405"/>
                <a:ext cx="131736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37844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62388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r=0.66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024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41055" y="3691668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95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986822" y="0"/>
            <a:ext cx="9007793" cy="6858000"/>
            <a:chOff x="-2986822" y="0"/>
            <a:chExt cx="9007793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986822" y="0"/>
              <a:ext cx="9007793" cy="6858000"/>
              <a:chOff x="-2986822" y="0"/>
              <a:chExt cx="9007793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28257" y="0"/>
                <a:ext cx="8821629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-2526298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3664479" y="14665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8949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290922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-731443" y="13141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2152742" y="1314152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26298" y="6172525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3445451" y="4709405"/>
                <a:ext cx="131736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994625" y="53041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932886" y="2004488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r=0.66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5724" y="535053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57312" y="3912319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95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956576" y="0"/>
            <a:ext cx="8977547" cy="6858000"/>
            <a:chOff x="-2956576" y="0"/>
            <a:chExt cx="8977547" cy="6858000"/>
          </a:xfrm>
        </p:grpSpPr>
        <p:grpSp>
          <p:nvGrpSpPr>
            <p:cNvPr id="11" name="Group 10"/>
            <p:cNvGrpSpPr/>
            <p:nvPr/>
          </p:nvGrpSpPr>
          <p:grpSpPr>
            <a:xfrm>
              <a:off x="-2956576" y="0"/>
              <a:ext cx="8977547" cy="6858000"/>
              <a:chOff x="-2956576" y="0"/>
              <a:chExt cx="8977547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28257" y="0"/>
                <a:ext cx="8821629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-2526298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-3664479" y="14665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8949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290922" y="2756972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-731443" y="1314153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2152742" y="1314152"/>
                <a:ext cx="1869625" cy="406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-2526298" y="6172525"/>
                <a:ext cx="2730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3415205" y="4745265"/>
                <a:ext cx="131736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37844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62388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r=0.66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0241" y="130306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r=0.61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41055" y="3691668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47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2986822" y="-75638"/>
            <a:ext cx="8982184" cy="6933638"/>
            <a:chOff x="-2986822" y="-75638"/>
            <a:chExt cx="8982184" cy="6933638"/>
          </a:xfrm>
        </p:grpSpPr>
        <p:grpSp>
          <p:nvGrpSpPr>
            <p:cNvPr id="16" name="Group 15"/>
            <p:cNvGrpSpPr/>
            <p:nvPr/>
          </p:nvGrpSpPr>
          <p:grpSpPr>
            <a:xfrm>
              <a:off x="-2986822" y="-75638"/>
              <a:ext cx="8982184" cy="6933638"/>
              <a:chOff x="-2986822" y="-75638"/>
              <a:chExt cx="8982184" cy="693363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-2986822" y="-75638"/>
                <a:ext cx="8982184" cy="6933638"/>
                <a:chOff x="-2986822" y="-75638"/>
                <a:chExt cx="8982184" cy="693363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928257" y="0"/>
                  <a:ext cx="8821629" cy="6858000"/>
                </a:xfrm>
                <a:prstGeom prst="rect">
                  <a:avLst/>
                </a:prstGeom>
              </p:spPr>
            </p:pic>
            <p:sp>
              <p:nvSpPr>
                <p:cNvPr id="4" name="TextBox 3"/>
                <p:cNvSpPr txBox="1"/>
                <p:nvPr/>
              </p:nvSpPr>
              <p:spPr>
                <a:xfrm rot="16200000">
                  <a:off x="-3664479" y="1466553"/>
                  <a:ext cx="1869625" cy="40673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mutSel</a:t>
                  </a:r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446111" y="-75638"/>
                  <a:ext cx="273004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265313" y="-75638"/>
                  <a:ext cx="273004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-2271100" y="0"/>
                  <a:ext cx="273004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 rot="16200000">
                  <a:off x="-3445451" y="4709405"/>
                  <a:ext cx="131736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H3 </a:t>
                  </a:r>
                  <a:r>
                    <a:rPr lang="en-US" sz="2000" b="1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prefs</a:t>
                  </a:r>
                  <a:endParaRPr lang="en-US" sz="2000" b="1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4994625" y="530416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r=0.71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932886" y="2004488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r=0.66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75724" y="535053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r=0.61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-957312" y="3912319"/>
                <a:ext cx="957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r=0.52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-1775012" y="2779059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744" y="2779059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76500" y="2801797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-1763580" y="6235279"/>
              <a:ext cx="1320782" cy="215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-424297" y="1216701"/>
              <a:ext cx="1320782" cy="348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2491422" y="1369991"/>
              <a:ext cx="1320782" cy="348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32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54537" y="1255059"/>
            <a:ext cx="9123826" cy="4484570"/>
            <a:chOff x="1154537" y="1255059"/>
            <a:chExt cx="9123826" cy="44845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1" b="20785"/>
            <a:stretch/>
          </p:blipFill>
          <p:spPr>
            <a:xfrm>
              <a:off x="1317812" y="1255059"/>
              <a:ext cx="8821629" cy="417755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50972" y="3066836"/>
              <a:ext cx="276112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mutSel</a:t>
              </a:r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75607" y="5185631"/>
              <a:ext cx="3418369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H1+H3 </a:t>
              </a:r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46219" y="5185631"/>
              <a:ext cx="276112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H1 </a:t>
              </a:r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4437708" y="2907488"/>
              <a:ext cx="276112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smtClean="0">
                  <a:latin typeface="Yu Gothic" charset="-128"/>
                  <a:ea typeface="Yu Gothic" charset="-128"/>
                  <a:cs typeface="Yu Gothic" charset="-128"/>
                </a:rPr>
                <a:t>H3 </a:t>
              </a:r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99238" y="1526924"/>
              <a:ext cx="13420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r=0.71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36329" y="1526924"/>
              <a:ext cx="13420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859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9" b="24386"/>
          <a:stretch/>
        </p:blipFill>
        <p:spPr>
          <a:xfrm>
            <a:off x="1317815" y="1362635"/>
            <a:ext cx="8821629" cy="382299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54537" y="1526924"/>
            <a:ext cx="9123826" cy="4212705"/>
            <a:chOff x="1154537" y="1526924"/>
            <a:chExt cx="9123826" cy="4212705"/>
          </a:xfrm>
        </p:grpSpPr>
        <p:sp>
          <p:nvSpPr>
            <p:cNvPr id="3" name="TextBox 2"/>
            <p:cNvSpPr txBox="1"/>
            <p:nvPr/>
          </p:nvSpPr>
          <p:spPr>
            <a:xfrm rot="16200000">
              <a:off x="50972" y="3066836"/>
              <a:ext cx="276112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mutSel</a:t>
              </a:r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sz="30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75607" y="5185631"/>
              <a:ext cx="3418369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H1+H3 </a:t>
              </a:r>
              <a:r>
                <a:rPr lang="en-US" sz="3000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sz="3000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sz="3000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46219" y="5185631"/>
              <a:ext cx="276112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H1 </a:t>
              </a:r>
              <a:r>
                <a:rPr lang="en-US" sz="3000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4437708" y="2907488"/>
              <a:ext cx="276112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H3 </a:t>
              </a:r>
              <a:r>
                <a:rPr lang="en-US" sz="3000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sz="3000" b="1" dirty="0" smtClean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99238" y="1526924"/>
              <a:ext cx="13420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r=0.74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36329" y="1526924"/>
              <a:ext cx="13420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r=0.52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1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40136</TotalTime>
  <Words>381</Words>
  <Application>Microsoft Macintosh PowerPoint</Application>
  <PresentationFormat>Widescreen</PresentationFormat>
  <Paragraphs>152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195</cp:revision>
  <dcterms:created xsi:type="dcterms:W3CDTF">2017-11-03T19:06:03Z</dcterms:created>
  <dcterms:modified xsi:type="dcterms:W3CDTF">2018-02-28T18:28:46Z</dcterms:modified>
</cp:coreProperties>
</file>